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4"/>
  </p:notesMasterIdLst>
  <p:sldIdLst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93" r:id="rId20"/>
    <p:sldId id="277" r:id="rId21"/>
    <p:sldId id="291" r:id="rId22"/>
    <p:sldId id="292" r:id="rId23"/>
    <p:sldId id="278" r:id="rId24"/>
    <p:sldId id="294" r:id="rId25"/>
    <p:sldId id="295" r:id="rId26"/>
    <p:sldId id="296" r:id="rId27"/>
    <p:sldId id="297" r:id="rId28"/>
    <p:sldId id="298" r:id="rId29"/>
    <p:sldId id="299" r:id="rId30"/>
    <p:sldId id="301" r:id="rId31"/>
    <p:sldId id="300" r:id="rId32"/>
    <p:sldId id="30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54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ang Hung" userId="18a190b9670d4301" providerId="LiveId" clId="{8D94FCDF-FE97-470A-8648-3CD585F2775D}"/>
    <pc:docChg chg="undo custSel modSld">
      <pc:chgData name="Quang Hung" userId="18a190b9670d4301" providerId="LiveId" clId="{8D94FCDF-FE97-470A-8648-3CD585F2775D}" dt="2023-11-19T23:23:59.611" v="112" actId="1076"/>
      <pc:docMkLst>
        <pc:docMk/>
      </pc:docMkLst>
      <pc:sldChg chg="modSp mod">
        <pc:chgData name="Quang Hung" userId="18a190b9670d4301" providerId="LiveId" clId="{8D94FCDF-FE97-470A-8648-3CD585F2775D}" dt="2023-11-19T23:23:59.611" v="112" actId="1076"/>
        <pc:sldMkLst>
          <pc:docMk/>
          <pc:sldMk cId="1337192207" sldId="261"/>
        </pc:sldMkLst>
        <pc:spChg chg="mod">
          <ac:chgData name="Quang Hung" userId="18a190b9670d4301" providerId="LiveId" clId="{8D94FCDF-FE97-470A-8648-3CD585F2775D}" dt="2023-11-19T23:23:59.611" v="112" actId="1076"/>
          <ac:spMkLst>
            <pc:docMk/>
            <pc:sldMk cId="1337192207" sldId="261"/>
            <ac:spMk id="2" creationId="{ED476017-D224-40AE-B921-67525450151A}"/>
          </ac:spMkLst>
        </pc:spChg>
        <pc:spChg chg="mod">
          <ac:chgData name="Quang Hung" userId="18a190b9670d4301" providerId="LiveId" clId="{8D94FCDF-FE97-470A-8648-3CD585F2775D}" dt="2023-11-19T23:23:26.088" v="109" actId="20577"/>
          <ac:spMkLst>
            <pc:docMk/>
            <pc:sldMk cId="1337192207" sldId="261"/>
            <ac:spMk id="3" creationId="{51F013D4-CBD9-4FC1-AF91-2301A704488B}"/>
          </ac:spMkLst>
        </pc:spChg>
        <pc:picChg chg="mod">
          <ac:chgData name="Quang Hung" userId="18a190b9670d4301" providerId="LiveId" clId="{8D94FCDF-FE97-470A-8648-3CD585F2775D}" dt="2023-11-19T23:23:49.040" v="111" actId="1076"/>
          <ac:picMkLst>
            <pc:docMk/>
            <pc:sldMk cId="1337192207" sldId="261"/>
            <ac:picMk id="5" creationId="{525AE681-57C0-4C44-9E88-A16CDA016E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7678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068777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RASA-CHATBOT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Sv</a:t>
            </a:r>
            <a:r>
              <a:rPr lang="en-US" dirty="0"/>
              <a:t>: TRƯƠNG QUANG HƯNG</a:t>
            </a:r>
          </a:p>
          <a:p>
            <a:pPr algn="ctr"/>
            <a:r>
              <a:rPr lang="en-US" dirty="0"/>
              <a:t>GVHD: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hùng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8EA4F-2133-6A14-1F7F-9E043C83C1A3}"/>
              </a:ext>
            </a:extLst>
          </p:cNvPr>
          <p:cNvSpPr txBox="1"/>
          <p:nvPr/>
        </p:nvSpPr>
        <p:spPr>
          <a:xfrm>
            <a:off x="1955260" y="447472"/>
            <a:ext cx="4922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1F93F-3E9B-36F1-2E57-C12711C259AA}"/>
              </a:ext>
            </a:extLst>
          </p:cNvPr>
          <p:cNvSpPr txBox="1"/>
          <p:nvPr/>
        </p:nvSpPr>
        <p:spPr>
          <a:xfrm>
            <a:off x="2217906" y="1770911"/>
            <a:ext cx="4863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0818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48FEAC-3E86-3A7E-66C7-225C3C332D42}"/>
              </a:ext>
            </a:extLst>
          </p:cNvPr>
          <p:cNvSpPr txBox="1"/>
          <p:nvPr/>
        </p:nvSpPr>
        <p:spPr>
          <a:xfrm>
            <a:off x="2036190" y="537328"/>
            <a:ext cx="4798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2412E-6416-FC71-E09B-6DDA7CE47FE6}"/>
              </a:ext>
            </a:extLst>
          </p:cNvPr>
          <p:cNvSpPr txBox="1"/>
          <p:nvPr/>
        </p:nvSpPr>
        <p:spPr>
          <a:xfrm>
            <a:off x="2639505" y="1845600"/>
            <a:ext cx="3591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7.1. Word embedding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F6FFE-A1E1-E31A-8427-797A29DF732E}"/>
              </a:ext>
            </a:extLst>
          </p:cNvPr>
          <p:cNvSpPr txBox="1"/>
          <p:nvPr/>
        </p:nvSpPr>
        <p:spPr>
          <a:xfrm>
            <a:off x="3044858" y="2611744"/>
            <a:ext cx="5288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Nhúng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Word2vec,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5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CAD330-BC6A-2105-D9A5-2D541E7E7694}"/>
              </a:ext>
            </a:extLst>
          </p:cNvPr>
          <p:cNvSpPr txBox="1"/>
          <p:nvPr/>
        </p:nvSpPr>
        <p:spPr>
          <a:xfrm>
            <a:off x="1508289" y="1102936"/>
            <a:ext cx="5354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C98A7-99EA-55BC-AD0A-DB8E293CEA40}"/>
              </a:ext>
            </a:extLst>
          </p:cNvPr>
          <p:cNvSpPr txBox="1"/>
          <p:nvPr/>
        </p:nvSpPr>
        <p:spPr>
          <a:xfrm>
            <a:off x="1921169" y="2426375"/>
            <a:ext cx="3865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 Recurrent neural network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FF5FF3-BFA3-ABC1-CCE1-1706B9D4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7889" y="2966537"/>
            <a:ext cx="8512938" cy="255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B6F34-2840-7FD6-54B4-119EC6724AE7}"/>
              </a:ext>
            </a:extLst>
          </p:cNvPr>
          <p:cNvSpPr txBox="1"/>
          <p:nvPr/>
        </p:nvSpPr>
        <p:spPr>
          <a:xfrm>
            <a:off x="2468861" y="5755064"/>
            <a:ext cx="689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Recurrent neural network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4C388C-63A2-9FDE-A95D-845E0BD095E9}"/>
              </a:ext>
            </a:extLst>
          </p:cNvPr>
          <p:cNvSpPr txBox="1"/>
          <p:nvPr/>
        </p:nvSpPr>
        <p:spPr>
          <a:xfrm>
            <a:off x="1640264" y="697584"/>
            <a:ext cx="5872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546CC-ACB5-9DC1-2967-08A635EE86C1}"/>
              </a:ext>
            </a:extLst>
          </p:cNvPr>
          <p:cNvSpPr txBox="1"/>
          <p:nvPr/>
        </p:nvSpPr>
        <p:spPr>
          <a:xfrm>
            <a:off x="2149311" y="1753386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7.2.1. Standard RNN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F9695A-1B06-A37F-AFC2-D4983467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98831" y="2584383"/>
            <a:ext cx="6689210" cy="245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88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C7D48-7CCD-C53A-1296-539A035E417A}"/>
              </a:ext>
            </a:extLst>
          </p:cNvPr>
          <p:cNvSpPr txBox="1"/>
          <p:nvPr/>
        </p:nvSpPr>
        <p:spPr>
          <a:xfrm>
            <a:off x="2560948" y="2121031"/>
            <a:ext cx="3535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7.2.1. Standard RNN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0CB4A-3AC1-0565-6164-6B9E5B361937}"/>
              </a:ext>
            </a:extLst>
          </p:cNvPr>
          <p:cNvSpPr txBox="1"/>
          <p:nvPr/>
        </p:nvSpPr>
        <p:spPr>
          <a:xfrm>
            <a:off x="2084894" y="1097674"/>
            <a:ext cx="4487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E21DA9E-F61B-370D-96A5-15EE7E8AD0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22459" y="2721196"/>
            <a:ext cx="6718044" cy="312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50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77D30BB-2A40-C19E-4E73-B8F32ED92C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00427" y="2803332"/>
            <a:ext cx="6990040" cy="26105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A1E4D6-5785-38D0-8EA6-06BDE3FB3419}"/>
              </a:ext>
            </a:extLst>
          </p:cNvPr>
          <p:cNvSpPr txBox="1"/>
          <p:nvPr/>
        </p:nvSpPr>
        <p:spPr>
          <a:xfrm>
            <a:off x="2092751" y="414779"/>
            <a:ext cx="39026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0DE5E-D0D6-EDDA-EBC6-4151F3B93D75}"/>
              </a:ext>
            </a:extLst>
          </p:cNvPr>
          <p:cNvSpPr txBox="1"/>
          <p:nvPr/>
        </p:nvSpPr>
        <p:spPr>
          <a:xfrm>
            <a:off x="2523612" y="1444102"/>
            <a:ext cx="5621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7.2.2. Long-Short-Term Memory - LSTM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98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330FB-EE65-F89B-57CA-D05BE1C6AD89}"/>
              </a:ext>
            </a:extLst>
          </p:cNvPr>
          <p:cNvSpPr txBox="1"/>
          <p:nvPr/>
        </p:nvSpPr>
        <p:spPr>
          <a:xfrm>
            <a:off x="1298542" y="842855"/>
            <a:ext cx="61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90FBC-D2E3-E971-B2A9-DD7DFD32F222}"/>
              </a:ext>
            </a:extLst>
          </p:cNvPr>
          <p:cNvSpPr txBox="1"/>
          <p:nvPr/>
        </p:nvSpPr>
        <p:spPr>
          <a:xfrm>
            <a:off x="1732175" y="1797865"/>
            <a:ext cx="61038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7.2.2. Long-Short-Term Memory - LSTM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75E19-16A8-8EE8-E64B-D47B4E8AE7EE}"/>
              </a:ext>
            </a:extLst>
          </p:cNvPr>
          <p:cNvSpPr txBox="1"/>
          <p:nvPr/>
        </p:nvSpPr>
        <p:spPr>
          <a:xfrm>
            <a:off x="1732175" y="2630248"/>
            <a:ext cx="8257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LSTM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52A531B-12A2-77EE-984A-2D04F0B097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52258" y="3673754"/>
            <a:ext cx="7887484" cy="229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6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330FB-EE65-F89B-57CA-D05BE1C6AD89}"/>
              </a:ext>
            </a:extLst>
          </p:cNvPr>
          <p:cNvSpPr txBox="1"/>
          <p:nvPr/>
        </p:nvSpPr>
        <p:spPr>
          <a:xfrm>
            <a:off x="1298542" y="842855"/>
            <a:ext cx="61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90FBC-D2E3-E971-B2A9-DD7DFD32F222}"/>
              </a:ext>
            </a:extLst>
          </p:cNvPr>
          <p:cNvSpPr txBox="1"/>
          <p:nvPr/>
        </p:nvSpPr>
        <p:spPr>
          <a:xfrm>
            <a:off x="1732175" y="1797865"/>
            <a:ext cx="61038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7.2.2. Long-Short-Term Memory - LSTM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08C3E-D39C-0E46-552D-24F0D3ED1907}"/>
              </a:ext>
            </a:extLst>
          </p:cNvPr>
          <p:cNvSpPr txBox="1"/>
          <p:nvPr/>
        </p:nvSpPr>
        <p:spPr>
          <a:xfrm>
            <a:off x="1732175" y="2506620"/>
            <a:ext cx="7777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D94A5B0-3FCA-5927-ED92-A94928587D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43796" y="3677039"/>
            <a:ext cx="8504407" cy="23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1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330FB-EE65-F89B-57CA-D05BE1C6AD89}"/>
              </a:ext>
            </a:extLst>
          </p:cNvPr>
          <p:cNvSpPr txBox="1"/>
          <p:nvPr/>
        </p:nvSpPr>
        <p:spPr>
          <a:xfrm>
            <a:off x="1298542" y="842855"/>
            <a:ext cx="61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90FBC-D2E3-E971-B2A9-DD7DFD32F222}"/>
              </a:ext>
            </a:extLst>
          </p:cNvPr>
          <p:cNvSpPr txBox="1"/>
          <p:nvPr/>
        </p:nvSpPr>
        <p:spPr>
          <a:xfrm>
            <a:off x="1732175" y="1797865"/>
            <a:ext cx="61038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7.2.2. Long-Short-Term Memory - LSTM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5D8A4-61DF-6FBD-9BA1-B185837ED0EC}"/>
              </a:ext>
            </a:extLst>
          </p:cNvPr>
          <p:cNvSpPr txBox="1"/>
          <p:nvPr/>
        </p:nvSpPr>
        <p:spPr>
          <a:xfrm>
            <a:off x="1732175" y="2618203"/>
            <a:ext cx="7154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Ct−1​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Ct​.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59BCF81-961D-E30E-77CC-0284207C6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71358" y="3818532"/>
            <a:ext cx="8449283" cy="239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0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330FB-EE65-F89B-57CA-D05BE1C6AD89}"/>
              </a:ext>
            </a:extLst>
          </p:cNvPr>
          <p:cNvSpPr txBox="1"/>
          <p:nvPr/>
        </p:nvSpPr>
        <p:spPr>
          <a:xfrm>
            <a:off x="1298542" y="842855"/>
            <a:ext cx="6103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90FBC-D2E3-E971-B2A9-DD7DFD32F222}"/>
              </a:ext>
            </a:extLst>
          </p:cNvPr>
          <p:cNvSpPr txBox="1"/>
          <p:nvPr/>
        </p:nvSpPr>
        <p:spPr>
          <a:xfrm>
            <a:off x="1732175" y="1797865"/>
            <a:ext cx="61038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7.2.2. Long-Short-Term Memory - LSTM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FCF8C-4FDA-C81B-666D-71114A956B36}"/>
              </a:ext>
            </a:extLst>
          </p:cNvPr>
          <p:cNvSpPr txBox="1"/>
          <p:nvPr/>
        </p:nvSpPr>
        <p:spPr>
          <a:xfrm>
            <a:off x="1741602" y="2745697"/>
            <a:ext cx="7581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05C9B1-21E8-70D6-F6E3-B1148F6A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05246" y="3576694"/>
            <a:ext cx="7581507" cy="23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7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4E0449-C97F-DAE1-F5A5-CF26384182FB}"/>
              </a:ext>
            </a:extLst>
          </p:cNvPr>
          <p:cNvSpPr txBox="1"/>
          <p:nvPr/>
        </p:nvSpPr>
        <p:spPr>
          <a:xfrm>
            <a:off x="1140643" y="414779"/>
            <a:ext cx="4034672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Chatbot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59792-4ACE-DA14-28AA-7932A69EFA69}"/>
              </a:ext>
            </a:extLst>
          </p:cNvPr>
          <p:cNvSpPr txBox="1"/>
          <p:nvPr/>
        </p:nvSpPr>
        <p:spPr>
          <a:xfrm>
            <a:off x="1140643" y="1450447"/>
            <a:ext cx="10143242" cy="3785652"/>
          </a:xfrm>
          <a:prstGeom prst="rect">
            <a:avLst/>
          </a:prstGeom>
          <a:noFill/>
        </p:spPr>
        <p:txBody>
          <a:bodyPr wrap="square" lIns="91440" tIns="91440" bIns="91440" numCol="1" spcCol="0" rtlCol="0" anchor="t">
            <a:spAutoFit/>
          </a:bodyPr>
          <a:lstStyle/>
          <a:p>
            <a:pPr marL="906772" lvl="1" indent="-453386" algn="just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Cambridge, chatbot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Internet.</a:t>
            </a:r>
          </a:p>
          <a:p>
            <a:pPr marL="906772" lvl="1" indent="-453386" algn="just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06772" lvl="1" indent="-453386" algn="just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19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7173A-6059-D405-FBBD-DBADF06528EA}"/>
              </a:ext>
            </a:extLst>
          </p:cNvPr>
          <p:cNvSpPr txBox="1"/>
          <p:nvPr/>
        </p:nvSpPr>
        <p:spPr>
          <a:xfrm>
            <a:off x="1725105" y="603315"/>
            <a:ext cx="459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CECFF-8F9B-7698-B241-65393D13C0AE}"/>
              </a:ext>
            </a:extLst>
          </p:cNvPr>
          <p:cNvSpPr txBox="1"/>
          <p:nvPr/>
        </p:nvSpPr>
        <p:spPr>
          <a:xfrm>
            <a:off x="2139883" y="1335289"/>
            <a:ext cx="4414101" cy="72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879"/>
              </a:lnSpc>
              <a:spcBef>
                <a:spcPct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75306-048C-E9E8-5835-E5C2E32F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46" y="2414725"/>
            <a:ext cx="9099475" cy="3429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11F75-0549-3377-A50B-003A3E962087}"/>
              </a:ext>
            </a:extLst>
          </p:cNvPr>
          <p:cNvSpPr txBox="1"/>
          <p:nvPr/>
        </p:nvSpPr>
        <p:spPr>
          <a:xfrm>
            <a:off x="3044072" y="5829140"/>
            <a:ext cx="6103856" cy="72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NLU</a:t>
            </a:r>
          </a:p>
        </p:txBody>
      </p:sp>
    </p:spTree>
    <p:extLst>
      <p:ext uri="{BB962C8B-B14F-4D97-AF65-F5344CB8AC3E}">
        <p14:creationId xmlns:p14="http://schemas.microsoft.com/office/powerpoint/2010/main" val="3807393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7173A-6059-D405-FBBD-DBADF06528EA}"/>
              </a:ext>
            </a:extLst>
          </p:cNvPr>
          <p:cNvSpPr txBox="1"/>
          <p:nvPr/>
        </p:nvSpPr>
        <p:spPr>
          <a:xfrm>
            <a:off x="1725105" y="603315"/>
            <a:ext cx="459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2ACCA-3EEC-CD16-37DD-A691D0A599F8}"/>
              </a:ext>
            </a:extLst>
          </p:cNvPr>
          <p:cNvSpPr txBox="1"/>
          <p:nvPr/>
        </p:nvSpPr>
        <p:spPr>
          <a:xfrm>
            <a:off x="2056614" y="1725105"/>
            <a:ext cx="3927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B71631-AC24-D8D9-76AF-BB45981F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6739" y="2266850"/>
            <a:ext cx="7798440" cy="3530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AADE6-2C36-9742-6154-3130EDC6FBB2}"/>
              </a:ext>
            </a:extLst>
          </p:cNvPr>
          <p:cNvSpPr txBox="1"/>
          <p:nvPr/>
        </p:nvSpPr>
        <p:spPr>
          <a:xfrm>
            <a:off x="3592214" y="6027003"/>
            <a:ext cx="5447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941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7173A-6059-D405-FBBD-DBADF06528EA}"/>
              </a:ext>
            </a:extLst>
          </p:cNvPr>
          <p:cNvSpPr txBox="1"/>
          <p:nvPr/>
        </p:nvSpPr>
        <p:spPr>
          <a:xfrm>
            <a:off x="1725105" y="603315"/>
            <a:ext cx="459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4AE97-26AD-C56F-0DF9-B5B9057B6524}"/>
              </a:ext>
            </a:extLst>
          </p:cNvPr>
          <p:cNvSpPr txBox="1"/>
          <p:nvPr/>
        </p:nvSpPr>
        <p:spPr>
          <a:xfrm>
            <a:off x="2227633" y="1506753"/>
            <a:ext cx="4659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F3991B-C213-4687-C177-87C5DE68FC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72203" y="2348636"/>
            <a:ext cx="7247594" cy="3663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42592C-5FBA-2D91-0A39-8AC7D21344DE}"/>
              </a:ext>
            </a:extLst>
          </p:cNvPr>
          <p:cNvSpPr txBox="1"/>
          <p:nvPr/>
        </p:nvSpPr>
        <p:spPr>
          <a:xfrm>
            <a:off x="3046379" y="5842273"/>
            <a:ext cx="6099242" cy="72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8040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7173A-6059-D405-FBBD-DBADF06528EA}"/>
              </a:ext>
            </a:extLst>
          </p:cNvPr>
          <p:cNvSpPr txBox="1"/>
          <p:nvPr/>
        </p:nvSpPr>
        <p:spPr>
          <a:xfrm>
            <a:off x="1725105" y="603315"/>
            <a:ext cx="459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3FB8E-C0C2-3A57-D9C6-870DEE95617D}"/>
              </a:ext>
            </a:extLst>
          </p:cNvPr>
          <p:cNvSpPr txBox="1"/>
          <p:nvPr/>
        </p:nvSpPr>
        <p:spPr>
          <a:xfrm>
            <a:off x="2092751" y="1828800"/>
            <a:ext cx="7183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BCE7BE9-7AEF-AE86-CA2F-61520174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76072" y="2572571"/>
            <a:ext cx="7639856" cy="2460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A3227-D63E-7E9F-F50A-D7857CD403D7}"/>
              </a:ext>
            </a:extLst>
          </p:cNvPr>
          <p:cNvSpPr txBox="1"/>
          <p:nvPr/>
        </p:nvSpPr>
        <p:spPr>
          <a:xfrm>
            <a:off x="3523268" y="5137608"/>
            <a:ext cx="5585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apprun.py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298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7173A-6059-D405-FBBD-DBADF06528EA}"/>
              </a:ext>
            </a:extLst>
          </p:cNvPr>
          <p:cNvSpPr txBox="1"/>
          <p:nvPr/>
        </p:nvSpPr>
        <p:spPr>
          <a:xfrm>
            <a:off x="1725105" y="603315"/>
            <a:ext cx="459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C8ADD-5313-CDC3-22C3-12EA3093A9F4}"/>
              </a:ext>
            </a:extLst>
          </p:cNvPr>
          <p:cNvSpPr txBox="1"/>
          <p:nvPr/>
        </p:nvSpPr>
        <p:spPr>
          <a:xfrm>
            <a:off x="2017336" y="1414019"/>
            <a:ext cx="7211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F3840-0187-20EC-A6DA-3348B28D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28" y="1829517"/>
            <a:ext cx="8974318" cy="4213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A5899-D2C5-E990-4729-822E9AEE3939}"/>
              </a:ext>
            </a:extLst>
          </p:cNvPr>
          <p:cNvSpPr txBox="1"/>
          <p:nvPr/>
        </p:nvSpPr>
        <p:spPr>
          <a:xfrm>
            <a:off x="3813142" y="5848522"/>
            <a:ext cx="4251489" cy="72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1777916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7173A-6059-D405-FBBD-DBADF06528EA}"/>
              </a:ext>
            </a:extLst>
          </p:cNvPr>
          <p:cNvSpPr txBox="1"/>
          <p:nvPr/>
        </p:nvSpPr>
        <p:spPr>
          <a:xfrm>
            <a:off x="1725105" y="603315"/>
            <a:ext cx="459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B4AE1-8060-0DE2-63FF-61AE8572AD14}"/>
              </a:ext>
            </a:extLst>
          </p:cNvPr>
          <p:cNvSpPr txBox="1"/>
          <p:nvPr/>
        </p:nvSpPr>
        <p:spPr>
          <a:xfrm>
            <a:off x="2036190" y="1706251"/>
            <a:ext cx="3478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Demo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195B2-4231-27A3-1755-437E0A02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61" y="2131908"/>
            <a:ext cx="3208298" cy="4122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3431A-8FBE-D87B-5780-1A93E491C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54" y="2121749"/>
            <a:ext cx="3193057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58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7173A-6059-D405-FBBD-DBADF06528EA}"/>
              </a:ext>
            </a:extLst>
          </p:cNvPr>
          <p:cNvSpPr txBox="1"/>
          <p:nvPr/>
        </p:nvSpPr>
        <p:spPr>
          <a:xfrm>
            <a:off x="1725105" y="603315"/>
            <a:ext cx="459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0F1E2-D2D5-5D04-FACB-D097D1B24C23}"/>
              </a:ext>
            </a:extLst>
          </p:cNvPr>
          <p:cNvSpPr txBox="1"/>
          <p:nvPr/>
        </p:nvSpPr>
        <p:spPr>
          <a:xfrm>
            <a:off x="2130458" y="1555423"/>
            <a:ext cx="311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B2237-CA8A-A504-33E9-CFF19599BECF}"/>
              </a:ext>
            </a:extLst>
          </p:cNvPr>
          <p:cNvSpPr txBox="1"/>
          <p:nvPr/>
        </p:nvSpPr>
        <p:spPr>
          <a:xfrm>
            <a:off x="2130457" y="2479249"/>
            <a:ext cx="84275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Rasa.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7173A-6059-D405-FBBD-DBADF06528EA}"/>
              </a:ext>
            </a:extLst>
          </p:cNvPr>
          <p:cNvSpPr txBox="1"/>
          <p:nvPr/>
        </p:nvSpPr>
        <p:spPr>
          <a:xfrm>
            <a:off x="1725105" y="603315"/>
            <a:ext cx="459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0F1E2-D2D5-5D04-FACB-D097D1B24C23}"/>
              </a:ext>
            </a:extLst>
          </p:cNvPr>
          <p:cNvSpPr txBox="1"/>
          <p:nvPr/>
        </p:nvSpPr>
        <p:spPr>
          <a:xfrm>
            <a:off x="2130458" y="1555423"/>
            <a:ext cx="311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B2237-CA8A-A504-33E9-CFF19599BECF}"/>
              </a:ext>
            </a:extLst>
          </p:cNvPr>
          <p:cNvSpPr txBox="1"/>
          <p:nvPr/>
        </p:nvSpPr>
        <p:spPr>
          <a:xfrm>
            <a:off x="2130457" y="2479249"/>
            <a:ext cx="8427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18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7173A-6059-D405-FBBD-DBADF06528EA}"/>
              </a:ext>
            </a:extLst>
          </p:cNvPr>
          <p:cNvSpPr txBox="1"/>
          <p:nvPr/>
        </p:nvSpPr>
        <p:spPr>
          <a:xfrm>
            <a:off x="1725105" y="603315"/>
            <a:ext cx="459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0F1E2-D2D5-5D04-FACB-D097D1B24C23}"/>
              </a:ext>
            </a:extLst>
          </p:cNvPr>
          <p:cNvSpPr txBox="1"/>
          <p:nvPr/>
        </p:nvSpPr>
        <p:spPr>
          <a:xfrm>
            <a:off x="2130458" y="1555423"/>
            <a:ext cx="311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B2237-CA8A-A504-33E9-CFF19599BECF}"/>
              </a:ext>
            </a:extLst>
          </p:cNvPr>
          <p:cNvSpPr txBox="1"/>
          <p:nvPr/>
        </p:nvSpPr>
        <p:spPr>
          <a:xfrm>
            <a:off x="2130457" y="2479249"/>
            <a:ext cx="84275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speech to text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 to speech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voice.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90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C9B90-8B2E-FD3F-4568-E5A2E8538419}"/>
              </a:ext>
            </a:extLst>
          </p:cNvPr>
          <p:cNvSpPr txBox="1"/>
          <p:nvPr/>
        </p:nvSpPr>
        <p:spPr>
          <a:xfrm>
            <a:off x="3899554" y="2505670"/>
            <a:ext cx="4392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437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21C968-13A3-3B11-F846-8B3412BFF733}"/>
              </a:ext>
            </a:extLst>
          </p:cNvPr>
          <p:cNvSpPr txBox="1"/>
          <p:nvPr/>
        </p:nvSpPr>
        <p:spPr>
          <a:xfrm>
            <a:off x="857839" y="364991"/>
            <a:ext cx="6429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DD3B6-EB92-112E-0022-706E61E8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72378" y="1011322"/>
            <a:ext cx="4568859" cy="4390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C570C-60EB-11B8-7C4C-DFC6CA772FF8}"/>
              </a:ext>
            </a:extLst>
          </p:cNvPr>
          <p:cNvSpPr txBox="1"/>
          <p:nvPr/>
        </p:nvSpPr>
        <p:spPr>
          <a:xfrm>
            <a:off x="3684308" y="5599521"/>
            <a:ext cx="6429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02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8E8ECE-8DE5-968E-D54C-913139FBA5A2}"/>
              </a:ext>
            </a:extLst>
          </p:cNvPr>
          <p:cNvSpPr txBox="1"/>
          <p:nvPr/>
        </p:nvSpPr>
        <p:spPr>
          <a:xfrm>
            <a:off x="471339" y="188536"/>
            <a:ext cx="1036948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spc="-5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spc="-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5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b="1" spc="-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5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4000" b="1" spc="-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5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4000" b="1" spc="-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5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4000" b="1" spc="-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5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spc="-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5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spc="-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5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000" b="1" spc="-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0724B-A7E4-54EE-AD77-0F47EBC3423A}"/>
              </a:ext>
            </a:extLst>
          </p:cNvPr>
          <p:cNvSpPr txBox="1"/>
          <p:nvPr/>
        </p:nvSpPr>
        <p:spPr>
          <a:xfrm>
            <a:off x="3525623" y="5844618"/>
            <a:ext cx="4345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E4D59-2B9F-AC19-2D7B-420A89A8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6120" y="835895"/>
            <a:ext cx="10143241" cy="48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6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36EC68-DCEC-B5B6-62C1-026C0F339BDE}"/>
              </a:ext>
            </a:extLst>
          </p:cNvPr>
          <p:cNvSpPr txBox="1"/>
          <p:nvPr/>
        </p:nvSpPr>
        <p:spPr>
          <a:xfrm>
            <a:off x="1099794" y="756393"/>
            <a:ext cx="491764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C9FEF-D592-8D43-B30F-3A4EC5B3DE3A}"/>
              </a:ext>
            </a:extLst>
          </p:cNvPr>
          <p:cNvSpPr txBox="1"/>
          <p:nvPr/>
        </p:nvSpPr>
        <p:spPr>
          <a:xfrm>
            <a:off x="1099794" y="1741278"/>
            <a:ext cx="37047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9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9C705-6961-0652-7000-02A02164EC47}"/>
              </a:ext>
            </a:extLst>
          </p:cNvPr>
          <p:cNvSpPr txBox="1"/>
          <p:nvPr/>
        </p:nvSpPr>
        <p:spPr>
          <a:xfrm>
            <a:off x="1536569" y="480767"/>
            <a:ext cx="6843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2A86D-A3B1-554A-6E39-93377AF8CBB6}"/>
              </a:ext>
            </a:extLst>
          </p:cNvPr>
          <p:cNvSpPr txBox="1"/>
          <p:nvPr/>
        </p:nvSpPr>
        <p:spPr>
          <a:xfrm>
            <a:off x="1442301" y="1838227"/>
            <a:ext cx="83804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24/7,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58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FC9D6-F4B7-217F-3E66-8A2843558B66}"/>
              </a:ext>
            </a:extLst>
          </p:cNvPr>
          <p:cNvSpPr txBox="1"/>
          <p:nvPr/>
        </p:nvSpPr>
        <p:spPr>
          <a:xfrm>
            <a:off x="1385740" y="584462"/>
            <a:ext cx="6193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5125E-6AE4-A483-5A03-7A97C68FCFBF}"/>
              </a:ext>
            </a:extLst>
          </p:cNvPr>
          <p:cNvSpPr txBox="1"/>
          <p:nvPr/>
        </p:nvSpPr>
        <p:spPr>
          <a:xfrm>
            <a:off x="1385739" y="1622010"/>
            <a:ext cx="6193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6772" lvl="1" indent="-453386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latin typeface="Muli Regular"/>
              </a:rPr>
              <a:t>Đầu</a:t>
            </a:r>
            <a:r>
              <a:rPr lang="en-US" sz="2400" dirty="0">
                <a:latin typeface="Muli Regular"/>
              </a:rPr>
              <a:t> </a:t>
            </a:r>
            <a:r>
              <a:rPr lang="en-US" sz="2400" dirty="0" err="1">
                <a:latin typeface="Muli Regular"/>
              </a:rPr>
              <a:t>vào</a:t>
            </a:r>
            <a:r>
              <a:rPr lang="en-US" sz="2400" dirty="0">
                <a:latin typeface="Muli Regular"/>
              </a:rPr>
              <a:t>: </a:t>
            </a:r>
            <a:r>
              <a:rPr lang="en-US" sz="2400" dirty="0" err="1">
                <a:latin typeface="Muli Regular"/>
              </a:rPr>
              <a:t>Câu</a:t>
            </a:r>
            <a:r>
              <a:rPr lang="en-US" sz="2400" dirty="0">
                <a:latin typeface="Muli Regular"/>
              </a:rPr>
              <a:t> </a:t>
            </a:r>
            <a:r>
              <a:rPr lang="en-US" sz="2400" dirty="0" err="1">
                <a:latin typeface="Muli Regular"/>
              </a:rPr>
              <a:t>hỏi</a:t>
            </a:r>
            <a:r>
              <a:rPr lang="en-US" sz="2400" dirty="0">
                <a:latin typeface="Muli Regular"/>
              </a:rPr>
              <a:t> </a:t>
            </a:r>
            <a:r>
              <a:rPr lang="en-US" sz="2400" dirty="0" err="1">
                <a:latin typeface="Muli Regular"/>
              </a:rPr>
              <a:t>của</a:t>
            </a:r>
            <a:r>
              <a:rPr lang="en-US" sz="2400" dirty="0">
                <a:latin typeface="Muli Regular"/>
              </a:rPr>
              <a:t> con </a:t>
            </a:r>
            <a:r>
              <a:rPr lang="en-US" sz="2400" dirty="0" err="1">
                <a:latin typeface="Muli Regular"/>
              </a:rPr>
              <a:t>người</a:t>
            </a:r>
            <a:endParaRPr lang="en-US" sz="2400" dirty="0">
              <a:latin typeface="Muli Regular"/>
            </a:endParaRPr>
          </a:p>
          <a:p>
            <a:pPr marL="906772" lvl="1" indent="-453386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latin typeface="Muli Regular"/>
              </a:rPr>
              <a:t>Đầu</a:t>
            </a:r>
            <a:r>
              <a:rPr lang="en-US" sz="2400" dirty="0">
                <a:latin typeface="Muli Regular"/>
              </a:rPr>
              <a:t> </a:t>
            </a:r>
            <a:r>
              <a:rPr lang="en-US" sz="2400" dirty="0" err="1">
                <a:latin typeface="Muli Regular"/>
              </a:rPr>
              <a:t>ra</a:t>
            </a:r>
            <a:r>
              <a:rPr lang="en-US" sz="2400" dirty="0">
                <a:latin typeface="Muli Regular"/>
              </a:rPr>
              <a:t>: </a:t>
            </a:r>
            <a:r>
              <a:rPr lang="en-US" sz="2400" dirty="0" err="1">
                <a:latin typeface="Muli Regular"/>
              </a:rPr>
              <a:t>Câu</a:t>
            </a:r>
            <a:r>
              <a:rPr lang="en-US" sz="2400" dirty="0">
                <a:latin typeface="Muli Regular"/>
              </a:rPr>
              <a:t> </a:t>
            </a:r>
            <a:r>
              <a:rPr lang="en-US" sz="2400" dirty="0" err="1">
                <a:latin typeface="Muli Regular"/>
              </a:rPr>
              <a:t>trả</a:t>
            </a:r>
            <a:r>
              <a:rPr lang="en-US" sz="2400" dirty="0">
                <a:latin typeface="Muli Regular"/>
              </a:rPr>
              <a:t> </a:t>
            </a:r>
            <a:r>
              <a:rPr lang="en-US" sz="2400" dirty="0" err="1">
                <a:latin typeface="Muli Regular"/>
              </a:rPr>
              <a:t>lời</a:t>
            </a:r>
            <a:r>
              <a:rPr lang="en-US" sz="2400" dirty="0">
                <a:latin typeface="Muli Regular"/>
              </a:rPr>
              <a:t> </a:t>
            </a:r>
            <a:r>
              <a:rPr lang="en-US" sz="2400" dirty="0" err="1">
                <a:latin typeface="Muli Regular"/>
              </a:rPr>
              <a:t>của</a:t>
            </a:r>
            <a:r>
              <a:rPr lang="en-US" sz="2400" dirty="0">
                <a:latin typeface="Muli Regular"/>
              </a:rPr>
              <a:t> bot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D4A119-FA24-E2C8-B708-8D984F2F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6538" y="3298619"/>
            <a:ext cx="8618923" cy="19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7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74DF5-25CB-165F-2762-7BD66C0006AF}"/>
              </a:ext>
            </a:extLst>
          </p:cNvPr>
          <p:cNvSpPr txBox="1"/>
          <p:nvPr/>
        </p:nvSpPr>
        <p:spPr>
          <a:xfrm>
            <a:off x="1725104" y="650449"/>
            <a:ext cx="5797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B236B0-7AEB-CC1F-2B80-436D25F54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72195" y="1704183"/>
            <a:ext cx="5797485" cy="3864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7DBCB9-B673-B8E9-99C1-5836C05FA336}"/>
              </a:ext>
            </a:extLst>
          </p:cNvPr>
          <p:cNvSpPr txBox="1"/>
          <p:nvPr/>
        </p:nvSpPr>
        <p:spPr>
          <a:xfrm>
            <a:off x="2846895" y="5957740"/>
            <a:ext cx="6787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</p:txBody>
      </p:sp>
    </p:spTree>
    <p:extLst>
      <p:ext uri="{BB962C8B-B14F-4D97-AF65-F5344CB8AC3E}">
        <p14:creationId xmlns:p14="http://schemas.microsoft.com/office/powerpoint/2010/main" val="138563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18E768-E5AC-E834-C08B-06F8B5DCFDAB}"/>
              </a:ext>
            </a:extLst>
          </p:cNvPr>
          <p:cNvSpPr txBox="1"/>
          <p:nvPr/>
        </p:nvSpPr>
        <p:spPr>
          <a:xfrm>
            <a:off x="1545996" y="367645"/>
            <a:ext cx="5486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spc="-7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b="1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E2AD9-02DC-2E58-200D-B7DB704019BE}"/>
              </a:ext>
            </a:extLst>
          </p:cNvPr>
          <p:cNvSpPr txBox="1"/>
          <p:nvPr/>
        </p:nvSpPr>
        <p:spPr>
          <a:xfrm>
            <a:off x="1970202" y="1338173"/>
            <a:ext cx="2762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Muli Regular"/>
              </a:rPr>
              <a:t>Rasa framework</a:t>
            </a: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83E5E7-DECA-5A0E-70AD-645B1DE5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36243" y="1799838"/>
            <a:ext cx="7092166" cy="373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6A9FC-2ED2-03A0-9770-A1341B90844F}"/>
              </a:ext>
            </a:extLst>
          </p:cNvPr>
          <p:cNvSpPr txBox="1"/>
          <p:nvPr/>
        </p:nvSpPr>
        <p:spPr>
          <a:xfrm>
            <a:off x="4364476" y="5703199"/>
            <a:ext cx="3463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481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83</TotalTime>
  <Words>726</Words>
  <Application>Microsoft Office PowerPoint</Application>
  <PresentationFormat>Widescreen</PresentationFormat>
  <Paragraphs>102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Muli Regular</vt:lpstr>
      <vt:lpstr>Times New Roman</vt:lpstr>
      <vt:lpstr>Tw Cen MT</vt:lpstr>
      <vt:lpstr>Circuit</vt:lpstr>
      <vt:lpstr>RASA-CHATBOT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RASA-CHATBOT</dc:title>
  <dc:creator>Quang Hung</dc:creator>
  <cp:lastModifiedBy>Quang Hung</cp:lastModifiedBy>
  <cp:revision>1</cp:revision>
  <dcterms:created xsi:type="dcterms:W3CDTF">2023-11-19T22:01:32Z</dcterms:created>
  <dcterms:modified xsi:type="dcterms:W3CDTF">2023-11-19T23:24:43Z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